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986087"/>
            <a:ext cx="57150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971675"/>
            <a:ext cx="93059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708" y="2505806"/>
            <a:ext cx="5915699" cy="217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37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679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1277" y="2936629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4846" y="2939560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83261" y="2939560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3146" y="4390291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32431" y="4363914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1715" y="4372706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7977" y="5832229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13784" y="5832229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36015" y="5858606"/>
            <a:ext cx="738554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67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076450"/>
            <a:ext cx="103536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9108" y="3666391"/>
            <a:ext cx="4633546" cy="756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28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1061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81" y="2338753"/>
            <a:ext cx="2061918" cy="1404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9904" y="2347545"/>
            <a:ext cx="2061918" cy="14045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9866" y="2356338"/>
            <a:ext cx="2061918" cy="14045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4774" y="4448907"/>
            <a:ext cx="2061918" cy="14045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5944" y="4448906"/>
            <a:ext cx="2061918" cy="14045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2282" y="4466491"/>
            <a:ext cx="2061918" cy="140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08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10871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8476" y="4070837"/>
            <a:ext cx="1116624" cy="457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9023" y="4106006"/>
            <a:ext cx="1116624" cy="457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3647" y="5073159"/>
            <a:ext cx="527538" cy="457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7670" y="5108328"/>
            <a:ext cx="1450729" cy="457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5578" y="6110652"/>
            <a:ext cx="764930" cy="457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7670" y="6093067"/>
            <a:ext cx="527538" cy="457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36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024062"/>
            <a:ext cx="104870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28900" y="4440114"/>
            <a:ext cx="457200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9639" y="4457698"/>
            <a:ext cx="457200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1008" y="4457698"/>
            <a:ext cx="457200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86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1650"/>
            <a:ext cx="112776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737" y="4677506"/>
            <a:ext cx="4255477" cy="360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09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4763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38300"/>
            <a:ext cx="113252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4771" y="2453053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5463" y="3572606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2863" y="3581399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6817" y="4733191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457325"/>
            <a:ext cx="108870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8809" y="2321168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0363" y="2338752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6894" y="2356336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1801" y="2989382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5032" y="4976443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5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76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2125" y="2751992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6956" y="3640015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5748" y="5653454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70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195512"/>
            <a:ext cx="107823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9225" y="2584937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4055" y="3877407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51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72515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3848" y="1881553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2555" y="4545622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34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848975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8717" y="888021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0433" y="4545621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60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6210" y="2145323"/>
            <a:ext cx="527538" cy="430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39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71409"/>
            <a:ext cx="10696575" cy="595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277" y="2046495"/>
            <a:ext cx="5926015" cy="22375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107" y="4623003"/>
            <a:ext cx="5838092" cy="207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71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2024-11-29T06:45:10Z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